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0"/>
  </p:normalViewPr>
  <p:slideViewPr>
    <p:cSldViewPr snapToGrid="0" snapToObjects="1">
      <p:cViewPr varScale="1">
        <p:scale>
          <a:sx n="90" d="100"/>
          <a:sy n="90" d="100"/>
        </p:scale>
        <p:origin x="232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88188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5273516"/>
            <a:ext cx="8663670" cy="157666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" y="5458049"/>
            <a:ext cx="8066105" cy="1266183"/>
          </a:xfrm>
        </p:spPr>
        <p:txBody>
          <a:bodyPr anchor="t" anchorCtr="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063615" y="5458049"/>
            <a:ext cx="2924278" cy="1047750"/>
          </a:xfrm>
        </p:spPr>
        <p:txBody>
          <a:bodyPr lIns="0" rIns="0"/>
          <a:lstStyle>
            <a:lvl1pPr marL="0" indent="0" algn="r">
              <a:spcBef>
                <a:spcPts val="1800"/>
              </a:spcBef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Subtitle/Presenter</a:t>
            </a:r>
          </a:p>
          <a:p>
            <a:r>
              <a:rPr lang="en-US" dirty="0"/>
              <a:t>Date (optional)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9477" y="3959445"/>
            <a:ext cx="3328416" cy="1065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92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5797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350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6381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1" y="-2"/>
            <a:ext cx="12192000" cy="685800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2592475"/>
            <a:ext cx="12192000" cy="29441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0569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581150"/>
            <a:ext cx="5334000" cy="4905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0"/>
          </p:nvPr>
        </p:nvSpPr>
        <p:spPr>
          <a:xfrm>
            <a:off x="6343650" y="1581150"/>
            <a:ext cx="5334000" cy="4905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742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1581150"/>
            <a:ext cx="5333999" cy="7477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43650" y="1581151"/>
            <a:ext cx="5334000" cy="7477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Placeholder 1"/>
          <p:cNvSpPr txBox="1">
            <a:spLocks/>
          </p:cNvSpPr>
          <p:nvPr/>
        </p:nvSpPr>
        <p:spPr>
          <a:xfrm>
            <a:off x="160421" y="72190"/>
            <a:ext cx="9802729" cy="98366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0"/>
          </p:nvPr>
        </p:nvSpPr>
        <p:spPr>
          <a:xfrm>
            <a:off x="514350" y="2328862"/>
            <a:ext cx="5334000" cy="41576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1"/>
          </p:nvPr>
        </p:nvSpPr>
        <p:spPr>
          <a:xfrm>
            <a:off x="6343650" y="2328862"/>
            <a:ext cx="5334000" cy="41576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219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66321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2706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263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2482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05585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421" y="72190"/>
            <a:ext cx="9383629" cy="98366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81150"/>
            <a:ext cx="11163300" cy="4905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055856"/>
            <a:ext cx="12192000" cy="9666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5017" y="216134"/>
            <a:ext cx="2240280" cy="71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506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SzPct val="65000"/>
        <a:buFont typeface="Wingdings" panose="05000000000000000000" pitchFamily="2" charset="2"/>
        <a:buChar char="u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36576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 2" panose="05020102010507070707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32004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SzPct val="100000"/>
        <a:buFont typeface="Wingdings" panose="05000000000000000000" pitchFamily="2" charset="2"/>
        <a:buChar char="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17320" indent="-27432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40000"/>
            <a:lumOff val="60000"/>
          </a:schemeClr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91640" indent="-27432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40000"/>
            <a:lumOff val="60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A1D96-A2D9-544C-B99F-7C029C140F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A48578-CF8A-A444-AAE8-A49B513458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47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DEB5B-0E31-0D4A-97D3-74F44038F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nip Single Corner Rectangle 3">
            <a:extLst>
              <a:ext uri="{FF2B5EF4-FFF2-40B4-BE49-F238E27FC236}">
                <a16:creationId xmlns:a16="http://schemas.microsoft.com/office/drawing/2014/main" id="{C192D691-F447-CF41-97C9-AE103B371DFE}"/>
              </a:ext>
            </a:extLst>
          </p:cNvPr>
          <p:cNvSpPr/>
          <p:nvPr/>
        </p:nvSpPr>
        <p:spPr>
          <a:xfrm>
            <a:off x="6002669" y="3402416"/>
            <a:ext cx="761756" cy="1041991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Original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Topic</a:t>
            </a:r>
          </a:p>
        </p:txBody>
      </p:sp>
      <p:sp>
        <p:nvSpPr>
          <p:cNvPr id="5" name="Snip Single Corner Rectangle 4">
            <a:extLst>
              <a:ext uri="{FF2B5EF4-FFF2-40B4-BE49-F238E27FC236}">
                <a16:creationId xmlns:a16="http://schemas.microsoft.com/office/drawing/2014/main" id="{427EE4DF-3E7F-6A41-9378-3A8602E30149}"/>
              </a:ext>
            </a:extLst>
          </p:cNvPr>
          <p:cNvSpPr/>
          <p:nvPr/>
        </p:nvSpPr>
        <p:spPr>
          <a:xfrm>
            <a:off x="4479157" y="1920951"/>
            <a:ext cx="761756" cy="1041991"/>
          </a:xfrm>
          <a:prstGeom prst="snip1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Topic: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Map 1 Copy</a:t>
            </a:r>
          </a:p>
        </p:txBody>
      </p:sp>
      <p:sp>
        <p:nvSpPr>
          <p:cNvPr id="6" name="Snip Single Corner Rectangle 5">
            <a:extLst>
              <a:ext uri="{FF2B5EF4-FFF2-40B4-BE49-F238E27FC236}">
                <a16:creationId xmlns:a16="http://schemas.microsoft.com/office/drawing/2014/main" id="{892A80A9-8F0C-2148-BF4A-1FAE9F5F4D58}"/>
              </a:ext>
            </a:extLst>
          </p:cNvPr>
          <p:cNvSpPr/>
          <p:nvPr/>
        </p:nvSpPr>
        <p:spPr>
          <a:xfrm>
            <a:off x="4479157" y="3402419"/>
            <a:ext cx="761756" cy="1041991"/>
          </a:xfrm>
          <a:prstGeom prst="snip1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Topic: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Map 2 Copy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35B92B99-915A-8B4E-9A78-F221CCCB6D55}"/>
              </a:ext>
            </a:extLst>
          </p:cNvPr>
          <p:cNvSpPr/>
          <p:nvPr/>
        </p:nvSpPr>
        <p:spPr>
          <a:xfrm>
            <a:off x="4479157" y="4883887"/>
            <a:ext cx="761756" cy="1041991"/>
          </a:xfrm>
          <a:prstGeom prst="snip1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Topic: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Map 3 Copy</a:t>
            </a:r>
          </a:p>
        </p:txBody>
      </p:sp>
      <p:sp>
        <p:nvSpPr>
          <p:cNvPr id="8" name="Snip Single Corner Rectangle 7">
            <a:extLst>
              <a:ext uri="{FF2B5EF4-FFF2-40B4-BE49-F238E27FC236}">
                <a16:creationId xmlns:a16="http://schemas.microsoft.com/office/drawing/2014/main" id="{92FDEBB8-F4B8-954A-90C4-A0D1C8E1E958}"/>
              </a:ext>
            </a:extLst>
          </p:cNvPr>
          <p:cNvSpPr/>
          <p:nvPr/>
        </p:nvSpPr>
        <p:spPr>
          <a:xfrm>
            <a:off x="2955645" y="1920951"/>
            <a:ext cx="761756" cy="1041991"/>
          </a:xfrm>
          <a:prstGeom prst="snip1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Map 1</a:t>
            </a:r>
          </a:p>
        </p:txBody>
      </p:sp>
      <p:sp>
        <p:nvSpPr>
          <p:cNvPr id="9" name="Snip Single Corner Rectangle 8">
            <a:extLst>
              <a:ext uri="{FF2B5EF4-FFF2-40B4-BE49-F238E27FC236}">
                <a16:creationId xmlns:a16="http://schemas.microsoft.com/office/drawing/2014/main" id="{2ECDC4AD-96BE-D149-82A9-5A11F9635632}"/>
              </a:ext>
            </a:extLst>
          </p:cNvPr>
          <p:cNvSpPr/>
          <p:nvPr/>
        </p:nvSpPr>
        <p:spPr>
          <a:xfrm>
            <a:off x="2955645" y="3402419"/>
            <a:ext cx="761756" cy="1041991"/>
          </a:xfrm>
          <a:prstGeom prst="snip1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Map 2</a:t>
            </a:r>
          </a:p>
        </p:txBody>
      </p:sp>
      <p:sp>
        <p:nvSpPr>
          <p:cNvPr id="10" name="Snip Single Corner Rectangle 9">
            <a:extLst>
              <a:ext uri="{FF2B5EF4-FFF2-40B4-BE49-F238E27FC236}">
                <a16:creationId xmlns:a16="http://schemas.microsoft.com/office/drawing/2014/main" id="{9C5297E3-1623-1749-A22B-1057145C1245}"/>
              </a:ext>
            </a:extLst>
          </p:cNvPr>
          <p:cNvSpPr/>
          <p:nvPr/>
        </p:nvSpPr>
        <p:spPr>
          <a:xfrm>
            <a:off x="2955645" y="4883887"/>
            <a:ext cx="761756" cy="1041991"/>
          </a:xfrm>
          <a:prstGeom prst="snip1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Map 3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DC50FB8-13FB-274A-BDA5-774C4B21F0A3}"/>
              </a:ext>
            </a:extLst>
          </p:cNvPr>
          <p:cNvCxnSpPr>
            <a:cxnSpLocks/>
            <a:stCxn id="8" idx="0"/>
            <a:endCxn id="5" idx="2"/>
          </p:cNvCxnSpPr>
          <p:nvPr/>
        </p:nvCxnSpPr>
        <p:spPr>
          <a:xfrm>
            <a:off x="3717401" y="2441947"/>
            <a:ext cx="76175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149BA76-B0D5-0244-914F-EC9A05B30969}"/>
              </a:ext>
            </a:extLst>
          </p:cNvPr>
          <p:cNvCxnSpPr>
            <a:cxnSpLocks/>
            <a:stCxn id="9" idx="0"/>
            <a:endCxn id="6" idx="2"/>
          </p:cNvCxnSpPr>
          <p:nvPr/>
        </p:nvCxnSpPr>
        <p:spPr>
          <a:xfrm>
            <a:off x="3717401" y="3923415"/>
            <a:ext cx="76175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6D81E54-F3EB-EA40-BD67-E432DF8CB469}"/>
              </a:ext>
            </a:extLst>
          </p:cNvPr>
          <p:cNvCxnSpPr>
            <a:cxnSpLocks/>
            <a:stCxn id="10" idx="0"/>
            <a:endCxn id="7" idx="2"/>
          </p:cNvCxnSpPr>
          <p:nvPr/>
        </p:nvCxnSpPr>
        <p:spPr>
          <a:xfrm>
            <a:off x="3717401" y="5404883"/>
            <a:ext cx="76175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260075A-D4DD-C344-A84F-40F7E5EFDC57}"/>
              </a:ext>
            </a:extLst>
          </p:cNvPr>
          <p:cNvCxnSpPr>
            <a:cxnSpLocks/>
            <a:stCxn id="4" idx="3"/>
            <a:endCxn id="5" idx="0"/>
          </p:cNvCxnSpPr>
          <p:nvPr/>
        </p:nvCxnSpPr>
        <p:spPr>
          <a:xfrm flipH="1" flipV="1">
            <a:off x="5240913" y="2441947"/>
            <a:ext cx="1142634" cy="96046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AAE8C81-7948-2A4C-9450-D4C536C8E561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>
          <a:xfrm flipH="1">
            <a:off x="5240913" y="3923412"/>
            <a:ext cx="761756" cy="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A2AB450-273D-ED47-989A-8D2E7112188E}"/>
              </a:ext>
            </a:extLst>
          </p:cNvPr>
          <p:cNvCxnSpPr>
            <a:cxnSpLocks/>
            <a:stCxn id="4" idx="1"/>
            <a:endCxn id="7" idx="0"/>
          </p:cNvCxnSpPr>
          <p:nvPr/>
        </p:nvCxnSpPr>
        <p:spPr>
          <a:xfrm flipH="1">
            <a:off x="5240913" y="4444407"/>
            <a:ext cx="1142634" cy="96047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Snip Single Corner Rectangle 42">
            <a:extLst>
              <a:ext uri="{FF2B5EF4-FFF2-40B4-BE49-F238E27FC236}">
                <a16:creationId xmlns:a16="http://schemas.microsoft.com/office/drawing/2014/main" id="{CB3FED6B-03AD-F443-A930-4D0ACB9146D0}"/>
              </a:ext>
            </a:extLst>
          </p:cNvPr>
          <p:cNvSpPr/>
          <p:nvPr/>
        </p:nvSpPr>
        <p:spPr>
          <a:xfrm>
            <a:off x="10962078" y="3402416"/>
            <a:ext cx="761756" cy="1041991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Topic</a:t>
            </a:r>
          </a:p>
        </p:txBody>
      </p:sp>
      <p:sp>
        <p:nvSpPr>
          <p:cNvPr id="47" name="Snip Single Corner Rectangle 46">
            <a:extLst>
              <a:ext uri="{FF2B5EF4-FFF2-40B4-BE49-F238E27FC236}">
                <a16:creationId xmlns:a16="http://schemas.microsoft.com/office/drawing/2014/main" id="{8F1A1374-2BF9-1B45-8214-6C7070F8847D}"/>
              </a:ext>
            </a:extLst>
          </p:cNvPr>
          <p:cNvSpPr/>
          <p:nvPr/>
        </p:nvSpPr>
        <p:spPr>
          <a:xfrm>
            <a:off x="9438566" y="1920949"/>
            <a:ext cx="761756" cy="1041991"/>
          </a:xfrm>
          <a:prstGeom prst="snip1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Map 1</a:t>
            </a:r>
          </a:p>
        </p:txBody>
      </p:sp>
      <p:sp>
        <p:nvSpPr>
          <p:cNvPr id="48" name="Snip Single Corner Rectangle 47">
            <a:extLst>
              <a:ext uri="{FF2B5EF4-FFF2-40B4-BE49-F238E27FC236}">
                <a16:creationId xmlns:a16="http://schemas.microsoft.com/office/drawing/2014/main" id="{E8521757-12B7-D342-BBCD-2AF132FC44C0}"/>
              </a:ext>
            </a:extLst>
          </p:cNvPr>
          <p:cNvSpPr/>
          <p:nvPr/>
        </p:nvSpPr>
        <p:spPr>
          <a:xfrm>
            <a:off x="9438566" y="3402417"/>
            <a:ext cx="761756" cy="1041991"/>
          </a:xfrm>
          <a:prstGeom prst="snip1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Map 2</a:t>
            </a:r>
          </a:p>
        </p:txBody>
      </p:sp>
      <p:sp>
        <p:nvSpPr>
          <p:cNvPr id="49" name="Snip Single Corner Rectangle 48">
            <a:extLst>
              <a:ext uri="{FF2B5EF4-FFF2-40B4-BE49-F238E27FC236}">
                <a16:creationId xmlns:a16="http://schemas.microsoft.com/office/drawing/2014/main" id="{BCD22307-38E5-B449-B90A-1F8E96C52B86}"/>
              </a:ext>
            </a:extLst>
          </p:cNvPr>
          <p:cNvSpPr/>
          <p:nvPr/>
        </p:nvSpPr>
        <p:spPr>
          <a:xfrm>
            <a:off x="9438566" y="4883885"/>
            <a:ext cx="761756" cy="1041991"/>
          </a:xfrm>
          <a:prstGeom prst="snip1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Map 3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8FC4A61-653B-5C45-9FEE-7B660BCBD705}"/>
              </a:ext>
            </a:extLst>
          </p:cNvPr>
          <p:cNvCxnSpPr>
            <a:cxnSpLocks/>
            <a:stCxn id="47" idx="0"/>
            <a:endCxn id="43" idx="3"/>
          </p:cNvCxnSpPr>
          <p:nvPr/>
        </p:nvCxnSpPr>
        <p:spPr>
          <a:xfrm>
            <a:off x="10200322" y="2441945"/>
            <a:ext cx="1142634" cy="960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0E7A69A-53BD-214E-AD94-0691BFE4801F}"/>
              </a:ext>
            </a:extLst>
          </p:cNvPr>
          <p:cNvCxnSpPr>
            <a:cxnSpLocks/>
            <a:stCxn id="48" idx="0"/>
            <a:endCxn id="43" idx="2"/>
          </p:cNvCxnSpPr>
          <p:nvPr/>
        </p:nvCxnSpPr>
        <p:spPr>
          <a:xfrm flipV="1">
            <a:off x="10200322" y="3923412"/>
            <a:ext cx="76175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D589E65-DD25-1E4F-BDE5-387B70D9227D}"/>
              </a:ext>
            </a:extLst>
          </p:cNvPr>
          <p:cNvCxnSpPr>
            <a:cxnSpLocks/>
            <a:stCxn id="49" idx="0"/>
            <a:endCxn id="43" idx="1"/>
          </p:cNvCxnSpPr>
          <p:nvPr/>
        </p:nvCxnSpPr>
        <p:spPr>
          <a:xfrm flipV="1">
            <a:off x="10200322" y="4444407"/>
            <a:ext cx="1142634" cy="9604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6490301"/>
      </p:ext>
    </p:extLst>
  </p:cSld>
  <p:clrMapOvr>
    <a:masterClrMapping/>
  </p:clrMapOvr>
</p:sld>
</file>

<file path=ppt/theme/theme1.xml><?xml version="1.0" encoding="utf-8"?>
<a:theme xmlns:a="http://schemas.openxmlformats.org/drawingml/2006/main" name="Titania PowerPoint Template">
  <a:themeElements>
    <a:clrScheme name="Titania Software">
      <a:dk1>
        <a:sysClr val="windowText" lastClr="000000"/>
      </a:dk1>
      <a:lt1>
        <a:sysClr val="window" lastClr="FFFFFF"/>
      </a:lt1>
      <a:dk2>
        <a:srgbClr val="4F4F4F"/>
      </a:dk2>
      <a:lt2>
        <a:srgbClr val="E5E5E5"/>
      </a:lt2>
      <a:accent1>
        <a:srgbClr val="3BABE5"/>
      </a:accent1>
      <a:accent2>
        <a:srgbClr val="FF6E00"/>
      </a:accent2>
      <a:accent3>
        <a:srgbClr val="959199"/>
      </a:accent3>
      <a:accent4>
        <a:srgbClr val="FFC000"/>
      </a:accent4>
      <a:accent5>
        <a:srgbClr val="0072B2"/>
      </a:accent5>
      <a:accent6>
        <a:srgbClr val="70AD47"/>
      </a:accent6>
      <a:hlink>
        <a:srgbClr val="3BABE5"/>
      </a:hlink>
      <a:folHlink>
        <a:srgbClr val="FF6E00"/>
      </a:folHlink>
    </a:clrScheme>
    <a:fontScheme name="Titania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Titania PowerPoint Template</Template>
  <TotalTime>1873</TotalTime>
  <Words>20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Wingdings</vt:lpstr>
      <vt:lpstr>Wingdings 2</vt:lpstr>
      <vt:lpstr>Titania PowerPoint Template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Nitchie</dc:creator>
  <cp:lastModifiedBy>Chris Nitchie</cp:lastModifiedBy>
  <cp:revision>3</cp:revision>
  <dcterms:created xsi:type="dcterms:W3CDTF">2018-02-21T14:27:45Z</dcterms:created>
  <dcterms:modified xsi:type="dcterms:W3CDTF">2018-02-22T21:41:28Z</dcterms:modified>
</cp:coreProperties>
</file>